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F82B2-3FE2-4D46-AB7D-531BEF91B57D}" v="8" dt="2022-12-06T12:44:0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 varScale="1">
        <p:scale>
          <a:sx n="11" d="100"/>
          <a:sy n="11" d="100"/>
        </p:scale>
        <p:origin x="2400" y="138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 dirty="0">
                <a:latin typeface="+mj-lt"/>
                <a:cs typeface="Arial"/>
              </a:rPr>
              <a:t>ACDC Global 2025–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50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   </a:t>
            </a:r>
            <a:endParaRPr lang="fr-FR" altLang="en-US" sz="50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5" ma:contentTypeDescription="Create a new document." ma:contentTypeScope="" ma:versionID="48e4546b6b66fc8c46148cb92ac4ef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15e455e4f4b63680f32db9c256bf2301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customXml/itemProps2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46AFAC-1FC3-4799-BFB2-1F7EDD1F3D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8a46-e0be-4144-911e-dbce4cbd9b4a"/>
    <ds:schemaRef ds:uri="31af5b9d-5c5e-48d0-98c5-affe1f8e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288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Claire Mansfield</cp:lastModifiedBy>
  <cp:revision>70</cp:revision>
  <dcterms:created xsi:type="dcterms:W3CDTF">2010-03-25T15:31:07Z</dcterms:created>
  <dcterms:modified xsi:type="dcterms:W3CDTF">2025-02-17T11:52:21Z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